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69" r:id="rId7"/>
    <p:sldId id="268" r:id="rId8"/>
    <p:sldId id="265" r:id="rId9"/>
    <p:sldId id="267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Montserrat ExtraBold" panose="020B0604020202020204" charset="0"/>
      <p:bold r:id="rId16"/>
      <p:boldItalic r:id="rId17"/>
    </p:embeddedFont>
    <p:embeddedFont>
      <p:font typeface="Syne Extra Bold" panose="020B0604020202020204" charset="0"/>
      <p:regular r:id="rId18"/>
    </p:embeddedFont>
    <p:embeddedFont>
      <p:font typeface="Syn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EEA421-1F2B-4D98-B69D-2BB94CC6FD61}">
  <a:tblStyle styleId="{2EEEA421-1F2B-4D98-B69D-2BB94CC6F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  <p:sldLayoutId id="2147483659" r:id="rId8"/>
    <p:sldLayoutId id="2147483662" r:id="rId9"/>
    <p:sldLayoutId id="2147483665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544594"/>
            <a:ext cx="4651208" cy="1878227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400" dirty="0" smtClean="0"/>
              <a:t>The Art of public </a:t>
            </a:r>
            <a:r>
              <a:rPr lang="en-US" sz="2800" dirty="0" smtClean="0"/>
              <a:t>speaking </a:t>
            </a:r>
            <a:r>
              <a:rPr lang="en-US" sz="2400" dirty="0" smtClean="0"/>
              <a:t>for beginner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Presented: </a:t>
            </a:r>
            <a:r>
              <a:rPr lang="en-US" sz="2400" dirty="0" err="1" smtClean="0"/>
              <a:t>Amna</a:t>
            </a:r>
            <a:r>
              <a:rPr lang="en-US" sz="2400" dirty="0" smtClean="0"/>
              <a:t> Nawaz</a:t>
            </a:r>
            <a:br>
              <a:rPr lang="en-US" sz="2400" dirty="0" smtClean="0"/>
            </a:br>
            <a:r>
              <a:rPr lang="en-US" sz="2400" dirty="0" smtClean="0"/>
              <a:t>Roll no: BS-MATH-82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79172" y="568412"/>
            <a:ext cx="5504936" cy="83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What Exactly is Public </a:t>
            </a:r>
            <a:r>
              <a:rPr lang="en-US" dirty="0">
                <a:solidFill>
                  <a:schemeClr val="bg1"/>
                </a:solidFill>
              </a:rPr>
              <a:t>Speaking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45990" y="1402494"/>
            <a:ext cx="5418437" cy="228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 its core, public speaking is the act of delivering information or ideas to a live audience. It's about sharing your thoughts in an organized and </a:t>
            </a:r>
            <a:r>
              <a:rPr lang="en-US" sz="160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impactful way</a:t>
            </a:r>
          </a:p>
          <a:p>
            <a:pPr marL="0" lvl="0" indent="0">
              <a:buNone/>
            </a:pPr>
            <a:endParaRPr lang="en-US" sz="1600" dirty="0">
              <a:solidFill>
                <a:srgbClr val="D7E5D8"/>
              </a:solidFill>
              <a:latin typeface="Syne" pitchFamily="34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D7E5D8"/>
                </a:solidFill>
                <a:latin typeface="Syne" pitchFamily="34" charset="0"/>
              </a:rPr>
              <a:t>1.</a:t>
            </a:r>
            <a:r>
              <a:rPr lang="en-US" sz="1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Clear </a:t>
            </a:r>
            <a:r>
              <a:rPr lang="en-US" sz="1400" b="1" dirty="0" smtClean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Communication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2.</a:t>
            </a:r>
            <a:r>
              <a:rPr lang="en-US" sz="1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Audience Connection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3.</a:t>
            </a:r>
            <a:r>
              <a:rPr lang="en-US" sz="1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Purposeful Delivery</a:t>
            </a:r>
            <a:endParaRPr lang="en-US" sz="1400" dirty="0"/>
          </a:p>
          <a:p>
            <a:pPr marL="0" lvl="0" indent="0">
              <a:buNone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669060" y="2848232"/>
            <a:ext cx="3498769" cy="1210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1.Boosts Confidence</a:t>
            </a:r>
          </a:p>
          <a:p>
            <a:pPr marL="0" indent="0"/>
            <a:r>
              <a:rPr lang="en-US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2.Sharpens </a:t>
            </a:r>
            <a:r>
              <a:rPr lang="en-US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Communication</a:t>
            </a:r>
            <a:endParaRPr lang="en-US" dirty="0"/>
          </a:p>
          <a:p>
            <a:pPr marL="0" indent="0"/>
            <a:r>
              <a:rPr lang="en-US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3.Academic </a:t>
            </a:r>
            <a:r>
              <a:rPr lang="en-US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&amp; Career Edge</a:t>
            </a:r>
            <a:endParaRPr lang="en-US" dirty="0"/>
          </a:p>
          <a:p>
            <a:pPr marL="0" indent="0"/>
            <a:r>
              <a:rPr lang="en-US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4.Develops </a:t>
            </a:r>
            <a:r>
              <a:rPr lang="en-US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Leadership</a:t>
            </a:r>
            <a:endParaRPr lang="en-US" dirty="0"/>
          </a:p>
          <a:p>
            <a:pPr marL="0" indent="0"/>
            <a:endParaRPr lang="en-US" b="1" dirty="0" smtClean="0">
              <a:solidFill>
                <a:srgbClr val="D7E5D8"/>
              </a:solidFill>
              <a:latin typeface="Syne Extra Bold" pitchFamily="34" charset="0"/>
              <a:ea typeface="Syne Extra Bold" pitchFamily="34" charset="-122"/>
              <a:cs typeface="Syne Extra Bold" pitchFamily="34" charset="-120"/>
            </a:endParaRPr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44372" y="898433"/>
            <a:ext cx="5442900" cy="1850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Power of Your Voice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Public speaking is a fundamental skill that opens doors and builds bridges. For students and beginners, it's not just </a:t>
            </a:r>
            <a:r>
              <a:rPr lang="en-US" sz="200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about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solidFill>
                  <a:srgbClr val="D7E5D8"/>
                </a:solidFill>
                <a:latin typeface="Syne" pitchFamily="34" charset="0"/>
              </a:rPr>
              <a:t>gra</a:t>
            </a:r>
            <a:r>
              <a:rPr lang="en-US" sz="200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des—it's 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about personal growth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094472" y="4376219"/>
            <a:ext cx="3736002" cy="41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‘’Feeling nervous means you care – and that’s normal.’’</a:t>
            </a:r>
            <a:endParaRPr sz="14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 rot="10210736" flipV="1">
            <a:off x="4057137" y="6870356"/>
            <a:ext cx="1386012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174789" y="2672150"/>
            <a:ext cx="4397089" cy="133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/>
                </a:solidFill>
              </a:rPr>
              <a:t>Common fears beginners face;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Fear of making mistakes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Forgetting words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Being judged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Nervousness &amp; shaking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 flipV="1">
            <a:off x="5090984" y="4288178"/>
            <a:ext cx="36112" cy="119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82894" y="1421209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Know your audience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Who are they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What do they already know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What do they expect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Structure your speech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26200" y="1232536"/>
            <a:ext cx="32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good speech has 3 parts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2363" y="1817259"/>
            <a:ext cx="4295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1. Introduction – grab attention</a:t>
            </a:r>
          </a:p>
          <a:p>
            <a:r>
              <a:rPr lang="en-US" sz="1600" b="1" dirty="0" smtClean="0">
                <a:solidFill>
                  <a:schemeClr val="bg1"/>
                </a:solidFill>
              </a:rPr>
              <a:t>2. Body – main ideas</a:t>
            </a:r>
          </a:p>
          <a:p>
            <a:r>
              <a:rPr lang="en-US" sz="1600" b="1" dirty="0" smtClean="0">
                <a:solidFill>
                  <a:schemeClr val="bg1"/>
                </a:solidFill>
              </a:rPr>
              <a:t>3. Conclusion – strong ending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938500" y="1464154"/>
            <a:ext cx="3987816" cy="1791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200" dirty="0" smtClean="0">
                <a:solidFill>
                  <a:schemeClr val="lt1"/>
                </a:solidFill>
              </a:rPr>
              <a:t>Public speaking is a skill anyone can learn</a:t>
            </a:r>
          </a:p>
          <a:p>
            <a:pPr marL="228600" lvl="0" indent="-2286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200" dirty="0" smtClean="0">
                <a:solidFill>
                  <a:schemeClr val="lt1"/>
                </a:solidFill>
              </a:rPr>
              <a:t>Practice builds confidence</a:t>
            </a:r>
          </a:p>
          <a:p>
            <a:pPr marL="228600" lvl="0" indent="-228600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200" dirty="0" smtClean="0">
                <a:solidFill>
                  <a:schemeClr val="lt1"/>
                </a:solidFill>
              </a:rPr>
              <a:t>Believe in yourself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‘’The best speakers were once beginners.’’</a:t>
            </a:r>
            <a:endParaRPr dirty="0"/>
          </a:p>
        </p:txBody>
      </p:sp>
      <p:cxnSp>
        <p:nvCxnSpPr>
          <p:cNvPr id="260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36430" y="163467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for Listening!!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207</Words>
  <Application>Microsoft Office PowerPoint</Application>
  <PresentationFormat>On-screen Show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Montserrat</vt:lpstr>
      <vt:lpstr>Montserrat ExtraBold</vt:lpstr>
      <vt:lpstr>Syne Extra Bold</vt:lpstr>
      <vt:lpstr>Syne</vt:lpstr>
      <vt:lpstr>Futuristic Background by Slidesgo</vt:lpstr>
      <vt:lpstr>  The Art of public speaking for beginner Presented: Amna Nawaz Roll no: BS-MATH-82</vt:lpstr>
      <vt:lpstr>What Exactly is Public Speaking</vt:lpstr>
      <vt:lpstr>The Power of Your Voice Public speaking is a fundamental skill that opens doors and builds bridges. For students and beginners, it's not just about grades—it's about personal growth</vt:lpstr>
      <vt:lpstr>‘’Feeling nervous means you care – and that’s normal.’’</vt:lpstr>
      <vt:lpstr>Know your audience</vt:lpstr>
      <vt:lpstr>Structure your speech</vt:lpstr>
      <vt:lpstr>Conclusion</vt:lpstr>
      <vt:lpstr>‘’The best speakers were once beginners.’’</vt:lpstr>
      <vt:lpstr>Thank You for Listening!!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The Art of public speaking for beginner</dc:title>
  <cp:lastModifiedBy>Fatima Nawaz</cp:lastModifiedBy>
  <cp:revision>12</cp:revision>
  <dcterms:modified xsi:type="dcterms:W3CDTF">2026-01-01T03:39:38Z</dcterms:modified>
</cp:coreProperties>
</file>